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3998D2-DC04-4E0D-9BD7-BF98A4D39C61}" v="14" dt="2026-06-28T12:29:01.5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8" d="100"/>
          <a:sy n="68" d="100"/>
        </p:scale>
        <p:origin x="322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slide" Target="slides/slide3.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翔悟 石井" userId="ac881b782344c2b4" providerId="LiveId" clId="{874AA8CA-3C67-4D8C-A75D-4D2E13DB12E1}"/>
    <pc:docChg chg="custSel addSld modSld">
      <pc:chgData name="翔悟 石井" userId="ac881b782344c2b4" providerId="LiveId" clId="{874AA8CA-3C67-4D8C-A75D-4D2E13DB12E1}" dt="2026-06-28T12:29:35.937" v="1208" actId="20577"/>
      <pc:docMkLst>
        <pc:docMk/>
      </pc:docMkLst>
      <pc:sldChg chg="modSp mod">
        <pc:chgData name="翔悟 石井" userId="ac881b782344c2b4" providerId="LiveId" clId="{874AA8CA-3C67-4D8C-A75D-4D2E13DB12E1}" dt="2026-06-28T11:28:21.107" v="978" actId="20577"/>
        <pc:sldMkLst>
          <pc:docMk/>
          <pc:sldMk cId="3412611975" sldId="256"/>
        </pc:sldMkLst>
        <pc:spChg chg="mod">
          <ac:chgData name="翔悟 石井" userId="ac881b782344c2b4" providerId="LiveId" clId="{874AA8CA-3C67-4D8C-A75D-4D2E13DB12E1}" dt="2026-06-28T11:28:21.107" v="978" actId="20577"/>
          <ac:spMkLst>
            <pc:docMk/>
            <pc:sldMk cId="3412611975" sldId="256"/>
            <ac:spMk id="4" creationId="{0F783443-6FF2-005A-E7A3-A7455B702814}"/>
          </ac:spMkLst>
        </pc:spChg>
      </pc:sldChg>
      <pc:sldChg chg="addSp delSp modSp add mod">
        <pc:chgData name="翔悟 石井" userId="ac881b782344c2b4" providerId="LiveId" clId="{874AA8CA-3C67-4D8C-A75D-4D2E13DB12E1}" dt="2026-06-28T12:22:57.889" v="1000" actId="1076"/>
        <pc:sldMkLst>
          <pc:docMk/>
          <pc:sldMk cId="1080534908" sldId="257"/>
        </pc:sldMkLst>
        <pc:spChg chg="del">
          <ac:chgData name="翔悟 石井" userId="ac881b782344c2b4" providerId="LiveId" clId="{874AA8CA-3C67-4D8C-A75D-4D2E13DB12E1}" dt="2026-06-28T12:19:59.129" v="980" actId="478"/>
          <ac:spMkLst>
            <pc:docMk/>
            <pc:sldMk cId="1080534908" sldId="257"/>
            <ac:spMk id="4" creationId="{3E7DDFB7-2077-CF11-B416-BB2BCAE5A353}"/>
          </ac:spMkLst>
        </pc:spChg>
        <pc:picChg chg="add mod">
          <ac:chgData name="翔悟 石井" userId="ac881b782344c2b4" providerId="LiveId" clId="{874AA8CA-3C67-4D8C-A75D-4D2E13DB12E1}" dt="2026-06-28T12:22:50.391" v="997" actId="1076"/>
          <ac:picMkLst>
            <pc:docMk/>
            <pc:sldMk cId="1080534908" sldId="257"/>
            <ac:picMk id="3" creationId="{2A9A0521-5FF4-1238-45C2-07501E903377}"/>
          </ac:picMkLst>
        </pc:picChg>
        <pc:picChg chg="add mod">
          <ac:chgData name="翔悟 石井" userId="ac881b782344c2b4" providerId="LiveId" clId="{874AA8CA-3C67-4D8C-A75D-4D2E13DB12E1}" dt="2026-06-28T12:22:57.889" v="1000" actId="1076"/>
          <ac:picMkLst>
            <pc:docMk/>
            <pc:sldMk cId="1080534908" sldId="257"/>
            <ac:picMk id="6" creationId="{7FBDC7A4-D417-9F5C-1285-38A7D0C838ED}"/>
          </ac:picMkLst>
        </pc:picChg>
        <pc:picChg chg="add mod">
          <ac:chgData name="翔悟 石井" userId="ac881b782344c2b4" providerId="LiveId" clId="{874AA8CA-3C67-4D8C-A75D-4D2E13DB12E1}" dt="2026-06-28T12:22:52.850" v="998" actId="1076"/>
          <ac:picMkLst>
            <pc:docMk/>
            <pc:sldMk cId="1080534908" sldId="257"/>
            <ac:picMk id="8" creationId="{5F140779-09F0-F774-9114-96F7CFF87FC3}"/>
          </ac:picMkLst>
        </pc:picChg>
        <pc:picChg chg="add mod">
          <ac:chgData name="翔悟 石井" userId="ac881b782344c2b4" providerId="LiveId" clId="{874AA8CA-3C67-4D8C-A75D-4D2E13DB12E1}" dt="2026-06-28T12:22:54.897" v="999" actId="1076"/>
          <ac:picMkLst>
            <pc:docMk/>
            <pc:sldMk cId="1080534908" sldId="257"/>
            <ac:picMk id="10" creationId="{DE69E11D-E117-7786-2498-54AEB0EF1E5C}"/>
          </ac:picMkLst>
        </pc:picChg>
      </pc:sldChg>
      <pc:sldChg chg="addSp delSp modSp add mod">
        <pc:chgData name="翔悟 石井" userId="ac881b782344c2b4" providerId="LiveId" clId="{874AA8CA-3C67-4D8C-A75D-4D2E13DB12E1}" dt="2026-06-28T12:29:35.937" v="1208" actId="20577"/>
        <pc:sldMkLst>
          <pc:docMk/>
          <pc:sldMk cId="3393790727" sldId="258"/>
        </pc:sldMkLst>
        <pc:spChg chg="add mod">
          <ac:chgData name="翔悟 石井" userId="ac881b782344c2b4" providerId="LiveId" clId="{874AA8CA-3C67-4D8C-A75D-4D2E13DB12E1}" dt="2026-06-28T12:29:35.937" v="1208" actId="20577"/>
          <ac:spMkLst>
            <pc:docMk/>
            <pc:sldMk cId="3393790727" sldId="258"/>
            <ac:spMk id="4" creationId="{55B32F5B-6218-A152-9356-019ADB07ADF7}"/>
          </ac:spMkLst>
        </pc:spChg>
        <pc:picChg chg="del">
          <ac:chgData name="翔悟 石井" userId="ac881b782344c2b4" providerId="LiveId" clId="{874AA8CA-3C67-4D8C-A75D-4D2E13DB12E1}" dt="2026-06-28T12:23:26.187" v="1002" actId="478"/>
          <ac:picMkLst>
            <pc:docMk/>
            <pc:sldMk cId="3393790727" sldId="258"/>
            <ac:picMk id="3" creationId="{896B0AE0-0681-6F36-C7B5-77BCB8275A0E}"/>
          </ac:picMkLst>
        </pc:picChg>
        <pc:picChg chg="del">
          <ac:chgData name="翔悟 石井" userId="ac881b782344c2b4" providerId="LiveId" clId="{874AA8CA-3C67-4D8C-A75D-4D2E13DB12E1}" dt="2026-06-28T12:23:26.187" v="1002" actId="478"/>
          <ac:picMkLst>
            <pc:docMk/>
            <pc:sldMk cId="3393790727" sldId="258"/>
            <ac:picMk id="6" creationId="{3E62F10C-87DA-A612-99F1-A5B54C06A8C3}"/>
          </ac:picMkLst>
        </pc:picChg>
        <pc:picChg chg="del">
          <ac:chgData name="翔悟 石井" userId="ac881b782344c2b4" providerId="LiveId" clId="{874AA8CA-3C67-4D8C-A75D-4D2E13DB12E1}" dt="2026-06-28T12:23:26.187" v="1002" actId="478"/>
          <ac:picMkLst>
            <pc:docMk/>
            <pc:sldMk cId="3393790727" sldId="258"/>
            <ac:picMk id="8" creationId="{83EEEF35-2917-F769-ACE4-7AF4283EC681}"/>
          </ac:picMkLst>
        </pc:picChg>
        <pc:picChg chg="del">
          <ac:chgData name="翔悟 石井" userId="ac881b782344c2b4" providerId="LiveId" clId="{874AA8CA-3C67-4D8C-A75D-4D2E13DB12E1}" dt="2026-06-28T12:23:26.187" v="1002" actId="478"/>
          <ac:picMkLst>
            <pc:docMk/>
            <pc:sldMk cId="3393790727" sldId="258"/>
            <ac:picMk id="10" creationId="{380AE1F3-5ECB-F28A-D619-82F41DE9F91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8B1F5E1-0122-4E67-8E8C-7BC8D3F27B8E}" type="datetimeFigureOut">
              <a:rPr kumimoji="1" lang="ja-JP" altLang="en-US" smtClean="0"/>
              <a:t>2026/6/28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D138FFF-EBF5-47AA-9147-22E30D28E6EB}" type="slidenum">
              <a:rPr kumimoji="1" lang="ja-JP" altLang="en-US" smtClean="0"/>
              <a:t>‹#›</a:t>
            </a:fld>
            <a:endParaRPr kumimoji="1" lang="ja-JP" altLang="en-US"/>
          </a:p>
        </p:txBody>
      </p:sp>
    </p:spTree>
    <p:extLst>
      <p:ext uri="{BB962C8B-B14F-4D97-AF65-F5344CB8AC3E}">
        <p14:creationId xmlns:p14="http://schemas.microsoft.com/office/powerpoint/2010/main" val="508689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8B1F5E1-0122-4E67-8E8C-7BC8D3F27B8E}" type="datetimeFigureOut">
              <a:rPr kumimoji="1" lang="ja-JP" altLang="en-US" smtClean="0"/>
              <a:t>2026/6/28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D138FFF-EBF5-47AA-9147-22E30D28E6EB}" type="slidenum">
              <a:rPr kumimoji="1" lang="ja-JP" altLang="en-US" smtClean="0"/>
              <a:t>‹#›</a:t>
            </a:fld>
            <a:endParaRPr kumimoji="1" lang="ja-JP" altLang="en-US"/>
          </a:p>
        </p:txBody>
      </p:sp>
    </p:spTree>
    <p:extLst>
      <p:ext uri="{BB962C8B-B14F-4D97-AF65-F5344CB8AC3E}">
        <p14:creationId xmlns:p14="http://schemas.microsoft.com/office/powerpoint/2010/main" val="2240052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8B1F5E1-0122-4E67-8E8C-7BC8D3F27B8E}" type="datetimeFigureOut">
              <a:rPr kumimoji="1" lang="ja-JP" altLang="en-US" smtClean="0"/>
              <a:t>2026/6/28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D138FFF-EBF5-47AA-9147-22E30D28E6EB}" type="slidenum">
              <a:rPr kumimoji="1" lang="ja-JP" altLang="en-US" smtClean="0"/>
              <a:t>‹#›</a:t>
            </a:fld>
            <a:endParaRPr kumimoji="1" lang="ja-JP" altLang="en-US"/>
          </a:p>
        </p:txBody>
      </p:sp>
    </p:spTree>
    <p:extLst>
      <p:ext uri="{BB962C8B-B14F-4D97-AF65-F5344CB8AC3E}">
        <p14:creationId xmlns:p14="http://schemas.microsoft.com/office/powerpoint/2010/main" val="2664901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8B1F5E1-0122-4E67-8E8C-7BC8D3F27B8E}" type="datetimeFigureOut">
              <a:rPr kumimoji="1" lang="ja-JP" altLang="en-US" smtClean="0"/>
              <a:t>2026/6/28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D138FFF-EBF5-47AA-9147-22E30D28E6EB}" type="slidenum">
              <a:rPr kumimoji="1" lang="ja-JP" altLang="en-US" smtClean="0"/>
              <a:t>‹#›</a:t>
            </a:fld>
            <a:endParaRPr kumimoji="1" lang="ja-JP" altLang="en-US"/>
          </a:p>
        </p:txBody>
      </p:sp>
    </p:spTree>
    <p:extLst>
      <p:ext uri="{BB962C8B-B14F-4D97-AF65-F5344CB8AC3E}">
        <p14:creationId xmlns:p14="http://schemas.microsoft.com/office/powerpoint/2010/main" val="3700017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tint val="82000"/>
                  </a:schemeClr>
                </a:solidFill>
              </a:defRPr>
            </a:lvl1pPr>
            <a:lvl2pPr marL="377967" indent="0">
              <a:buNone/>
              <a:defRPr sz="1653">
                <a:solidFill>
                  <a:schemeClr val="tx1">
                    <a:tint val="82000"/>
                  </a:schemeClr>
                </a:solidFill>
              </a:defRPr>
            </a:lvl2pPr>
            <a:lvl3pPr marL="755934" indent="0">
              <a:buNone/>
              <a:defRPr sz="1488">
                <a:solidFill>
                  <a:schemeClr val="tx1">
                    <a:tint val="82000"/>
                  </a:schemeClr>
                </a:solidFill>
              </a:defRPr>
            </a:lvl3pPr>
            <a:lvl4pPr marL="1133902" indent="0">
              <a:buNone/>
              <a:defRPr sz="1323">
                <a:solidFill>
                  <a:schemeClr val="tx1">
                    <a:tint val="82000"/>
                  </a:schemeClr>
                </a:solidFill>
              </a:defRPr>
            </a:lvl4pPr>
            <a:lvl5pPr marL="1511869" indent="0">
              <a:buNone/>
              <a:defRPr sz="1323">
                <a:solidFill>
                  <a:schemeClr val="tx1">
                    <a:tint val="82000"/>
                  </a:schemeClr>
                </a:solidFill>
              </a:defRPr>
            </a:lvl5pPr>
            <a:lvl6pPr marL="1889836" indent="0">
              <a:buNone/>
              <a:defRPr sz="1323">
                <a:solidFill>
                  <a:schemeClr val="tx1">
                    <a:tint val="82000"/>
                  </a:schemeClr>
                </a:solidFill>
              </a:defRPr>
            </a:lvl6pPr>
            <a:lvl7pPr marL="2267803" indent="0">
              <a:buNone/>
              <a:defRPr sz="1323">
                <a:solidFill>
                  <a:schemeClr val="tx1">
                    <a:tint val="82000"/>
                  </a:schemeClr>
                </a:solidFill>
              </a:defRPr>
            </a:lvl7pPr>
            <a:lvl8pPr marL="2645771" indent="0">
              <a:buNone/>
              <a:defRPr sz="1323">
                <a:solidFill>
                  <a:schemeClr val="tx1">
                    <a:tint val="82000"/>
                  </a:schemeClr>
                </a:solidFill>
              </a:defRPr>
            </a:lvl8pPr>
            <a:lvl9pPr marL="3023738" indent="0">
              <a:buNone/>
              <a:defRPr sz="1323">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8B1F5E1-0122-4E67-8E8C-7BC8D3F27B8E}" type="datetimeFigureOut">
              <a:rPr kumimoji="1" lang="ja-JP" altLang="en-US" smtClean="0"/>
              <a:t>2026/6/28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D138FFF-EBF5-47AA-9147-22E30D28E6EB}" type="slidenum">
              <a:rPr kumimoji="1" lang="ja-JP" altLang="en-US" smtClean="0"/>
              <a:t>‹#›</a:t>
            </a:fld>
            <a:endParaRPr kumimoji="1" lang="ja-JP" altLang="en-US"/>
          </a:p>
        </p:txBody>
      </p:sp>
    </p:spTree>
    <p:extLst>
      <p:ext uri="{BB962C8B-B14F-4D97-AF65-F5344CB8AC3E}">
        <p14:creationId xmlns:p14="http://schemas.microsoft.com/office/powerpoint/2010/main" val="195711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8B1F5E1-0122-4E67-8E8C-7BC8D3F27B8E}" type="datetimeFigureOut">
              <a:rPr kumimoji="1" lang="ja-JP" altLang="en-US" smtClean="0"/>
              <a:t>2026/6/28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D138FFF-EBF5-47AA-9147-22E30D28E6EB}" type="slidenum">
              <a:rPr kumimoji="1" lang="ja-JP" altLang="en-US" smtClean="0"/>
              <a:t>‹#›</a:t>
            </a:fld>
            <a:endParaRPr kumimoji="1" lang="ja-JP" altLang="en-US"/>
          </a:p>
        </p:txBody>
      </p:sp>
    </p:spTree>
    <p:extLst>
      <p:ext uri="{BB962C8B-B14F-4D97-AF65-F5344CB8AC3E}">
        <p14:creationId xmlns:p14="http://schemas.microsoft.com/office/powerpoint/2010/main" val="2011766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8B1F5E1-0122-4E67-8E8C-7BC8D3F27B8E}" type="datetimeFigureOut">
              <a:rPr kumimoji="1" lang="ja-JP" altLang="en-US" smtClean="0"/>
              <a:t>2026/6/28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D138FFF-EBF5-47AA-9147-22E30D28E6EB}" type="slidenum">
              <a:rPr kumimoji="1" lang="ja-JP" altLang="en-US" smtClean="0"/>
              <a:t>‹#›</a:t>
            </a:fld>
            <a:endParaRPr kumimoji="1" lang="ja-JP" altLang="en-US"/>
          </a:p>
        </p:txBody>
      </p:sp>
    </p:spTree>
    <p:extLst>
      <p:ext uri="{BB962C8B-B14F-4D97-AF65-F5344CB8AC3E}">
        <p14:creationId xmlns:p14="http://schemas.microsoft.com/office/powerpoint/2010/main" val="2355762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8B1F5E1-0122-4E67-8E8C-7BC8D3F27B8E}" type="datetimeFigureOut">
              <a:rPr kumimoji="1" lang="ja-JP" altLang="en-US" smtClean="0"/>
              <a:t>2026/6/28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D138FFF-EBF5-47AA-9147-22E30D28E6EB}" type="slidenum">
              <a:rPr kumimoji="1" lang="ja-JP" altLang="en-US" smtClean="0"/>
              <a:t>‹#›</a:t>
            </a:fld>
            <a:endParaRPr kumimoji="1" lang="ja-JP" altLang="en-US"/>
          </a:p>
        </p:txBody>
      </p:sp>
    </p:spTree>
    <p:extLst>
      <p:ext uri="{BB962C8B-B14F-4D97-AF65-F5344CB8AC3E}">
        <p14:creationId xmlns:p14="http://schemas.microsoft.com/office/powerpoint/2010/main" val="376735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B1F5E1-0122-4E67-8E8C-7BC8D3F27B8E}" type="datetimeFigureOut">
              <a:rPr kumimoji="1" lang="ja-JP" altLang="en-US" smtClean="0"/>
              <a:t>2026/6/28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D138FFF-EBF5-47AA-9147-22E30D28E6EB}" type="slidenum">
              <a:rPr kumimoji="1" lang="ja-JP" altLang="en-US" smtClean="0"/>
              <a:t>‹#›</a:t>
            </a:fld>
            <a:endParaRPr kumimoji="1" lang="ja-JP" altLang="en-US"/>
          </a:p>
        </p:txBody>
      </p:sp>
    </p:spTree>
    <p:extLst>
      <p:ext uri="{BB962C8B-B14F-4D97-AF65-F5344CB8AC3E}">
        <p14:creationId xmlns:p14="http://schemas.microsoft.com/office/powerpoint/2010/main" val="4094319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8B1F5E1-0122-4E67-8E8C-7BC8D3F27B8E}" type="datetimeFigureOut">
              <a:rPr kumimoji="1" lang="ja-JP" altLang="en-US" smtClean="0"/>
              <a:t>2026/6/28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D138FFF-EBF5-47AA-9147-22E30D28E6EB}" type="slidenum">
              <a:rPr kumimoji="1" lang="ja-JP" altLang="en-US" smtClean="0"/>
              <a:t>‹#›</a:t>
            </a:fld>
            <a:endParaRPr kumimoji="1" lang="ja-JP" altLang="en-US"/>
          </a:p>
        </p:txBody>
      </p:sp>
    </p:spTree>
    <p:extLst>
      <p:ext uri="{BB962C8B-B14F-4D97-AF65-F5344CB8AC3E}">
        <p14:creationId xmlns:p14="http://schemas.microsoft.com/office/powerpoint/2010/main" val="1483328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8B1F5E1-0122-4E67-8E8C-7BC8D3F27B8E}" type="datetimeFigureOut">
              <a:rPr kumimoji="1" lang="ja-JP" altLang="en-US" smtClean="0"/>
              <a:t>2026/6/28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D138FFF-EBF5-47AA-9147-22E30D28E6EB}" type="slidenum">
              <a:rPr kumimoji="1" lang="ja-JP" altLang="en-US" smtClean="0"/>
              <a:t>‹#›</a:t>
            </a:fld>
            <a:endParaRPr kumimoji="1" lang="ja-JP" altLang="en-US"/>
          </a:p>
        </p:txBody>
      </p:sp>
    </p:spTree>
    <p:extLst>
      <p:ext uri="{BB962C8B-B14F-4D97-AF65-F5344CB8AC3E}">
        <p14:creationId xmlns:p14="http://schemas.microsoft.com/office/powerpoint/2010/main" val="1523653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82000"/>
                  </a:schemeClr>
                </a:solidFill>
              </a:defRPr>
            </a:lvl1pPr>
          </a:lstStyle>
          <a:p>
            <a:fld id="{F8B1F5E1-0122-4E67-8E8C-7BC8D3F27B8E}" type="datetimeFigureOut">
              <a:rPr kumimoji="1" lang="ja-JP" altLang="en-US" smtClean="0"/>
              <a:t>2026/6/28</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82000"/>
                  </a:schemeClr>
                </a:solidFill>
              </a:defRPr>
            </a:lvl1pPr>
          </a:lstStyle>
          <a:p>
            <a:fld id="{5D138FFF-EBF5-47AA-9147-22E30D28E6EB}" type="slidenum">
              <a:rPr kumimoji="1" lang="ja-JP" altLang="en-US" smtClean="0"/>
              <a:t>‹#›</a:t>
            </a:fld>
            <a:endParaRPr kumimoji="1" lang="ja-JP" altLang="en-US"/>
          </a:p>
        </p:txBody>
      </p:sp>
    </p:spTree>
    <p:extLst>
      <p:ext uri="{BB962C8B-B14F-4D97-AF65-F5344CB8AC3E}">
        <p14:creationId xmlns:p14="http://schemas.microsoft.com/office/powerpoint/2010/main" val="30897479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0F783443-6FF2-005A-E7A3-A7455B702814}"/>
              </a:ext>
            </a:extLst>
          </p:cNvPr>
          <p:cNvSpPr txBox="1"/>
          <p:nvPr/>
        </p:nvSpPr>
        <p:spPr>
          <a:xfrm>
            <a:off x="314092" y="2262723"/>
            <a:ext cx="6931490" cy="4495974"/>
          </a:xfrm>
          <a:prstGeom prst="rect">
            <a:avLst/>
          </a:prstGeom>
          <a:noFill/>
        </p:spPr>
        <p:txBody>
          <a:bodyPr wrap="square" rtlCol="0">
            <a:spAutoFit/>
          </a:bodyPr>
          <a:lstStyle/>
          <a:p>
            <a:r>
              <a:rPr lang="ja-JP" altLang="en-US" sz="1116" dirty="0"/>
              <a:t>従来技術の課題</a:t>
            </a:r>
            <a:endParaRPr lang="en-US" altLang="ja-JP" sz="1116" dirty="0"/>
          </a:p>
          <a:p>
            <a:r>
              <a:rPr lang="ja-JP" altLang="en-US" sz="1100" dirty="0"/>
              <a:t>従来の</a:t>
            </a:r>
            <a:r>
              <a:rPr lang="ja-JP" altLang="ja-JP" sz="1100" dirty="0"/>
              <a:t>ARCP</a:t>
            </a:r>
            <a:r>
              <a:rPr lang="ja-JP" altLang="en-US" sz="1100" dirty="0"/>
              <a:t>改良方式のソフトスイッチング</a:t>
            </a:r>
            <a:r>
              <a:rPr lang="en-US" altLang="ja-JP" sz="1100" dirty="0"/>
              <a:t>PWM</a:t>
            </a:r>
            <a:r>
              <a:rPr lang="ja-JP" altLang="ja-JP" sz="1100" dirty="0"/>
              <a:t>インバータでは、</a:t>
            </a:r>
            <a:r>
              <a:rPr lang="ja-JP" altLang="en-US" sz="1100" dirty="0"/>
              <a:t>補助共振インダクタと補助共振コンデンサに蓄積されるエネルギーの</a:t>
            </a:r>
            <a:r>
              <a:rPr lang="ja-JP" altLang="ja-JP" sz="1100" dirty="0"/>
              <a:t>授受</a:t>
            </a:r>
            <a:r>
              <a:rPr lang="ja-JP" altLang="en-US" sz="1100" dirty="0"/>
              <a:t>によりソフトスイッチング</a:t>
            </a:r>
            <a:r>
              <a:rPr lang="en-US" altLang="ja-JP" sz="1100" dirty="0"/>
              <a:t>(ZVS)</a:t>
            </a:r>
            <a:r>
              <a:rPr lang="ja-JP" altLang="en-US" sz="1100" dirty="0"/>
              <a:t>を成立させる。</a:t>
            </a:r>
            <a:r>
              <a:rPr lang="ja-JP" altLang="ja-JP" sz="1100" dirty="0"/>
              <a:t>しかしながら、共振成立条件は負荷電流および直流リンク電圧に依存するため、共振に必要なエネルギーを確保できず、ZVSが成立しない場合がある。</a:t>
            </a:r>
            <a:endParaRPr lang="en-US" altLang="ja-JP" sz="1100" dirty="0"/>
          </a:p>
          <a:p>
            <a:r>
              <a:rPr lang="ja-JP" altLang="ja-JP" sz="1100" dirty="0"/>
              <a:t>ZVSが不成立となった場合、主スイッチはハードスイッチングとなり、スイッチング損失</a:t>
            </a:r>
            <a:r>
              <a:rPr lang="ja-JP" altLang="en-US" sz="1100" dirty="0"/>
              <a:t>の増加や</a:t>
            </a:r>
            <a:r>
              <a:rPr lang="ja-JP" altLang="ja-JP" sz="1100" dirty="0"/>
              <a:t>共振動作を停止させるために補助スイッチ（Sxa、Sxb）をオフした場合には、主スイッチに並列接続された共振コンデンサの充放電電流が主スイッチに流入し、ターンオン時に短絡電流が発生するおそれがある。</a:t>
            </a:r>
            <a:endParaRPr lang="en-US" altLang="ja-JP" sz="1100" dirty="0"/>
          </a:p>
          <a:p>
            <a:r>
              <a:rPr lang="ja-JP" altLang="ja-JP" sz="1100" dirty="0"/>
              <a:t>また、直流リンク電圧を制御して共振成立条件を満足させる技術は十分に提案されていなかった。</a:t>
            </a:r>
            <a:endParaRPr lang="en-US" altLang="ja-JP" sz="1100" dirty="0"/>
          </a:p>
          <a:p>
            <a:endParaRPr lang="en-US" altLang="ja-JP" sz="1100" dirty="0"/>
          </a:p>
          <a:p>
            <a:r>
              <a:rPr lang="ja-JP" altLang="en-US" sz="1100" dirty="0"/>
              <a:t>新技術の内容</a:t>
            </a:r>
            <a:endParaRPr lang="en-US" altLang="ja-JP" sz="1100" dirty="0"/>
          </a:p>
          <a:p>
            <a:r>
              <a:rPr lang="ja-JP" altLang="en-US" sz="1100" dirty="0"/>
              <a:t>本発明は，</a:t>
            </a:r>
            <a:r>
              <a:rPr lang="ja-JP" altLang="ja-JP" sz="1100" dirty="0"/>
              <a:t> ARCP</a:t>
            </a:r>
            <a:r>
              <a:rPr lang="ja-JP" altLang="en-US" sz="1100" dirty="0"/>
              <a:t>改良方式を</a:t>
            </a:r>
            <a:r>
              <a:rPr lang="ja-JP" altLang="ja-JP" sz="1100" dirty="0"/>
              <a:t>適用した3相インバータにおいて、補助共振回路による共振成立条件を演算し、共振成立が困難と予測される場合に、直流リンク電圧を能動的に調整することで、共振成立条件を満足させる</a:t>
            </a:r>
            <a:r>
              <a:rPr lang="ja-JP" altLang="en-US" sz="1100" dirty="0"/>
              <a:t>。</a:t>
            </a:r>
            <a:endParaRPr lang="en-US" altLang="ja-JP" sz="1100" dirty="0"/>
          </a:p>
          <a:p>
            <a:endParaRPr lang="en-US" altLang="ja-JP" sz="1100" dirty="0"/>
          </a:p>
          <a:p>
            <a:r>
              <a:rPr lang="ja-JP" altLang="en-US" sz="1100" dirty="0"/>
              <a:t>そこで，</a:t>
            </a:r>
            <a:r>
              <a:rPr lang="en-US" altLang="ja-JP" sz="1100" dirty="0"/>
              <a:t>DC</a:t>
            </a:r>
            <a:r>
              <a:rPr lang="ja-JP" altLang="en-US" sz="1100" dirty="0"/>
              <a:t>電圧を調整させることで，課題解決する。</a:t>
            </a:r>
            <a:endParaRPr lang="en-US" altLang="ja-JP" sz="1100" dirty="0"/>
          </a:p>
          <a:p>
            <a:endParaRPr lang="en-US" altLang="ja-JP" sz="1100" dirty="0"/>
          </a:p>
          <a:p>
            <a:endParaRPr lang="en-US" altLang="ja-JP" sz="1100" dirty="0"/>
          </a:p>
          <a:p>
            <a:r>
              <a:rPr lang="ja-JP" altLang="en-US" sz="1100" dirty="0"/>
              <a:t>新技術の効果</a:t>
            </a:r>
            <a:endParaRPr lang="en-US" altLang="ja-JP" sz="1100" dirty="0"/>
          </a:p>
          <a:p>
            <a:r>
              <a:rPr lang="ja-JP" altLang="en-US" sz="1100" dirty="0"/>
              <a:t>スイッチング損失の低減</a:t>
            </a:r>
            <a:endParaRPr lang="en-US" altLang="ja-JP" sz="1100" dirty="0"/>
          </a:p>
          <a:p>
            <a:r>
              <a:rPr lang="ja-JP" altLang="en-US" sz="1100" dirty="0"/>
              <a:t>ソフト</a:t>
            </a:r>
            <a:r>
              <a:rPr lang="en-US" altLang="ja-JP" sz="1100" dirty="0"/>
              <a:t>SW</a:t>
            </a:r>
            <a:r>
              <a:rPr lang="ja-JP" altLang="en-US" sz="1100" dirty="0"/>
              <a:t>不成立時における，</a:t>
            </a:r>
            <a:r>
              <a:rPr lang="ja-JP" altLang="ja-JP" sz="1100" dirty="0"/>
              <a:t>ハードスイッチングによるスイッチング損失を低減できる。</a:t>
            </a:r>
            <a:endParaRPr lang="en-US" altLang="ja-JP" sz="1100" dirty="0"/>
          </a:p>
          <a:p>
            <a:endParaRPr lang="en-US" altLang="ja-JP" sz="1100" dirty="0"/>
          </a:p>
          <a:p>
            <a:endParaRPr lang="en-US" altLang="ja-JP" sz="1100" dirty="0"/>
          </a:p>
          <a:p>
            <a:endParaRPr lang="en-US" altLang="ja-JP" sz="1100" dirty="0"/>
          </a:p>
          <a:p>
            <a:endParaRPr lang="en-US" altLang="ja-JP" sz="1100" dirty="0"/>
          </a:p>
          <a:p>
            <a:endParaRPr lang="ja-JP" altLang="en-US" sz="1100" dirty="0"/>
          </a:p>
        </p:txBody>
      </p:sp>
    </p:spTree>
    <p:extLst>
      <p:ext uri="{BB962C8B-B14F-4D97-AF65-F5344CB8AC3E}">
        <p14:creationId xmlns:p14="http://schemas.microsoft.com/office/powerpoint/2010/main" val="3412611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D9F92-9BC0-DC9A-488F-6F77637268EF}"/>
            </a:ext>
          </a:extLst>
        </p:cNvPr>
        <p:cNvGrpSpPr/>
        <p:nvPr/>
      </p:nvGrpSpPr>
      <p:grpSpPr>
        <a:xfrm>
          <a:off x="0" y="0"/>
          <a:ext cx="0" cy="0"/>
          <a:chOff x="0" y="0"/>
          <a:chExt cx="0" cy="0"/>
        </a:xfrm>
      </p:grpSpPr>
      <p:pic>
        <p:nvPicPr>
          <p:cNvPr id="3" name="グラフィックス 2">
            <a:extLst>
              <a:ext uri="{FF2B5EF4-FFF2-40B4-BE49-F238E27FC236}">
                <a16:creationId xmlns:a16="http://schemas.microsoft.com/office/drawing/2014/main" id="{2A9A0521-5FF4-1238-45C2-07501E90337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867277"/>
            <a:ext cx="7559675" cy="2130031"/>
          </a:xfrm>
          <a:prstGeom prst="rect">
            <a:avLst/>
          </a:prstGeom>
        </p:spPr>
      </p:pic>
      <p:pic>
        <p:nvPicPr>
          <p:cNvPr id="6" name="グラフィックス 5">
            <a:extLst>
              <a:ext uri="{FF2B5EF4-FFF2-40B4-BE49-F238E27FC236}">
                <a16:creationId xmlns:a16="http://schemas.microsoft.com/office/drawing/2014/main" id="{7FBDC7A4-D417-9F5C-1285-38A7D0C838E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 y="7721804"/>
            <a:ext cx="7559675" cy="2130031"/>
          </a:xfrm>
          <a:prstGeom prst="rect">
            <a:avLst/>
          </a:prstGeom>
        </p:spPr>
      </p:pic>
      <p:pic>
        <p:nvPicPr>
          <p:cNvPr id="8" name="グラフィックス 7">
            <a:extLst>
              <a:ext uri="{FF2B5EF4-FFF2-40B4-BE49-F238E27FC236}">
                <a16:creationId xmlns:a16="http://schemas.microsoft.com/office/drawing/2014/main" id="{5F140779-09F0-F774-9114-96F7CFF87FC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0" y="3133920"/>
            <a:ext cx="7559675" cy="2130031"/>
          </a:xfrm>
          <a:prstGeom prst="rect">
            <a:avLst/>
          </a:prstGeom>
        </p:spPr>
      </p:pic>
      <p:pic>
        <p:nvPicPr>
          <p:cNvPr id="10" name="グラフィックス 9">
            <a:extLst>
              <a:ext uri="{FF2B5EF4-FFF2-40B4-BE49-F238E27FC236}">
                <a16:creationId xmlns:a16="http://schemas.microsoft.com/office/drawing/2014/main" id="{DE69E11D-E117-7786-2498-54AEB0EF1E5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0" y="5427862"/>
            <a:ext cx="7559675" cy="2130031"/>
          </a:xfrm>
          <a:prstGeom prst="rect">
            <a:avLst/>
          </a:prstGeom>
        </p:spPr>
      </p:pic>
    </p:spTree>
    <p:extLst>
      <p:ext uri="{BB962C8B-B14F-4D97-AF65-F5344CB8AC3E}">
        <p14:creationId xmlns:p14="http://schemas.microsoft.com/office/powerpoint/2010/main" val="1080534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291AE-F78B-2166-A883-7C4D735FEE92}"/>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5B32F5B-6218-A152-9356-019ADB07ADF7}"/>
              </a:ext>
            </a:extLst>
          </p:cNvPr>
          <p:cNvSpPr txBox="1"/>
          <p:nvPr/>
        </p:nvSpPr>
        <p:spPr>
          <a:xfrm>
            <a:off x="314092" y="2262723"/>
            <a:ext cx="6931490" cy="2462213"/>
          </a:xfrm>
          <a:prstGeom prst="rect">
            <a:avLst/>
          </a:prstGeom>
          <a:noFill/>
        </p:spPr>
        <p:txBody>
          <a:bodyPr wrap="square" rtlCol="0">
            <a:spAutoFit/>
          </a:bodyPr>
          <a:lstStyle/>
          <a:p>
            <a:r>
              <a:rPr lang="ja-JP" altLang="en-US" sz="1100" dirty="0"/>
              <a:t>③</a:t>
            </a:r>
            <a:endParaRPr lang="en-US" altLang="ja-JP" sz="1100" dirty="0"/>
          </a:p>
          <a:p>
            <a:r>
              <a:rPr lang="ja-JP" altLang="en-US" sz="1100" dirty="0"/>
              <a:t>共振不成立と判定された場合に</a:t>
            </a:r>
            <a:r>
              <a:rPr lang="ja-JP" altLang="ja-JP" sz="1100" dirty="0"/>
              <a:t>直流リンク電圧の制御は、PWMコンバータ、アクティブフロントエンドコンバータ、力率改善回路またはDC/DCコンバータの少なくとも一つによって実施されることを特徴とす</a:t>
            </a:r>
            <a:r>
              <a:rPr lang="ja-JP" altLang="en-US" sz="1100" dirty="0"/>
              <a:t>る電力変換装置。</a:t>
            </a:r>
            <a:endParaRPr lang="en-US" altLang="ja-JP" sz="1100" dirty="0"/>
          </a:p>
          <a:p>
            <a:endParaRPr lang="en-US" altLang="ja-JP" sz="1100" dirty="0"/>
          </a:p>
          <a:p>
            <a:r>
              <a:rPr lang="ja-JP" altLang="en-US" sz="1100" dirty="0"/>
              <a:t>④</a:t>
            </a:r>
            <a:endParaRPr lang="en-US" altLang="ja-JP" sz="1100" dirty="0"/>
          </a:p>
          <a:p>
            <a:r>
              <a:rPr lang="ja-JP" altLang="ja-JP" sz="1100" dirty="0"/>
              <a:t>共振成立条件の判定は、モータ電流</a:t>
            </a:r>
            <a:r>
              <a:rPr lang="ja-JP" altLang="en-US" sz="1100" dirty="0"/>
              <a:t>，電流指令値</a:t>
            </a:r>
            <a:r>
              <a:rPr lang="ja-JP" altLang="ja-JP" sz="1100" dirty="0"/>
              <a:t>および直流リンク電圧に基づいて行われることを特徴とするインバータ制御装置。</a:t>
            </a:r>
            <a:endParaRPr lang="en-US" altLang="ja-JP" sz="1100" dirty="0"/>
          </a:p>
          <a:p>
            <a:endParaRPr lang="en-US" altLang="ja-JP" sz="1100" dirty="0"/>
          </a:p>
          <a:p>
            <a:r>
              <a:rPr lang="ja-JP" altLang="en-US" sz="1100" dirty="0"/>
              <a:t>⑤</a:t>
            </a:r>
            <a:endParaRPr lang="en-US" altLang="ja-JP" sz="1100" dirty="0"/>
          </a:p>
          <a:p>
            <a:r>
              <a:rPr lang="ja-JP" altLang="en-US" sz="1100" dirty="0"/>
              <a:t>本機能のインバータ装置を備えた、冷凍装置</a:t>
            </a:r>
            <a:endParaRPr lang="en-US" altLang="ja-JP" sz="1100" dirty="0"/>
          </a:p>
          <a:p>
            <a:endParaRPr lang="en-US" altLang="ja-JP" sz="1100" dirty="0"/>
          </a:p>
          <a:p>
            <a:endParaRPr lang="en-US" altLang="ja-JP" sz="1100" dirty="0"/>
          </a:p>
          <a:p>
            <a:endParaRPr lang="ja-JP" altLang="en-US" sz="1100" dirty="0"/>
          </a:p>
        </p:txBody>
      </p:sp>
    </p:spTree>
    <p:extLst>
      <p:ext uri="{BB962C8B-B14F-4D97-AF65-F5344CB8AC3E}">
        <p14:creationId xmlns:p14="http://schemas.microsoft.com/office/powerpoint/2010/main" val="339379072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261</TotalTime>
  <Words>347</Words>
  <Application>Microsoft Office PowerPoint</Application>
  <PresentationFormat>ユーザー設定</PresentationFormat>
  <Paragraphs>26</Paragraphs>
  <Slides>3</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Aptos</vt:lpstr>
      <vt:lpstr>Aptos Display</vt:lpstr>
      <vt:lpstr>Arial</vt:lpstr>
      <vt:lpstr>Office テーマ</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翔悟 石井</dc:creator>
  <cp:lastModifiedBy>翔悟 石井</cp:lastModifiedBy>
  <cp:revision>1</cp:revision>
  <dcterms:created xsi:type="dcterms:W3CDTF">2026-06-28T08:08:33Z</dcterms:created>
  <dcterms:modified xsi:type="dcterms:W3CDTF">2026-06-28T12:29:38Z</dcterms:modified>
</cp:coreProperties>
</file>